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</p:sldIdLst>
  <p:sldSz cx="35999738" cy="35999738"/>
  <p:notesSz cx="6858000" cy="9144000"/>
  <p:defaultTextStyle>
    <a:defPPr>
      <a:defRPr lang="fr-FR"/>
    </a:defPPr>
    <a:lvl1pPr marL="0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1pPr>
    <a:lvl2pPr marL="1727948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2pPr>
    <a:lvl3pPr marL="3455893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3pPr>
    <a:lvl4pPr marL="5183841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4pPr>
    <a:lvl5pPr marL="6911786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5pPr>
    <a:lvl6pPr marL="8639734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6pPr>
    <a:lvl7pPr marL="10367680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7pPr>
    <a:lvl8pPr marL="12095627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8pPr>
    <a:lvl9pPr marL="13823573" algn="l" defTabSz="3455893" rtl="0" eaLnBrk="1" latinLnBrk="0" hangingPunct="1">
      <a:defRPr sz="6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21" d="100"/>
          <a:sy n="21" d="100"/>
        </p:scale>
        <p:origin x="233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81" y="5891626"/>
            <a:ext cx="30599777" cy="12533242"/>
          </a:xfrm>
        </p:spPr>
        <p:txBody>
          <a:bodyPr anchor="b"/>
          <a:lstStyle>
            <a:lvl1pPr algn="ctr">
              <a:defRPr sz="23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9967" y="18908198"/>
            <a:ext cx="26999804" cy="8691601"/>
          </a:xfrm>
        </p:spPr>
        <p:txBody>
          <a:bodyPr/>
          <a:lstStyle>
            <a:lvl1pPr marL="0" indent="0" algn="ctr">
              <a:buNone/>
              <a:defRPr sz="9449"/>
            </a:lvl1pPr>
            <a:lvl2pPr marL="1799996" indent="0" algn="ctr">
              <a:buNone/>
              <a:defRPr sz="7874"/>
            </a:lvl2pPr>
            <a:lvl3pPr marL="3599993" indent="0" algn="ctr">
              <a:buNone/>
              <a:defRPr sz="7087"/>
            </a:lvl3pPr>
            <a:lvl4pPr marL="5399989" indent="0" algn="ctr">
              <a:buNone/>
              <a:defRPr sz="6299"/>
            </a:lvl4pPr>
            <a:lvl5pPr marL="7199986" indent="0" algn="ctr">
              <a:buNone/>
              <a:defRPr sz="6299"/>
            </a:lvl5pPr>
            <a:lvl6pPr marL="8999982" indent="0" algn="ctr">
              <a:buNone/>
              <a:defRPr sz="6299"/>
            </a:lvl6pPr>
            <a:lvl7pPr marL="10799978" indent="0" algn="ctr">
              <a:buNone/>
              <a:defRPr sz="6299"/>
            </a:lvl7pPr>
            <a:lvl8pPr marL="12599975" indent="0" algn="ctr">
              <a:buNone/>
              <a:defRPr sz="6299"/>
            </a:lvl8pPr>
            <a:lvl9pPr marL="14399971" indent="0" algn="ctr">
              <a:buNone/>
              <a:defRPr sz="6299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679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3733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234" y="8974945"/>
            <a:ext cx="31049774" cy="14974888"/>
          </a:xfrm>
        </p:spPr>
        <p:txBody>
          <a:bodyPr anchor="b"/>
          <a:lstStyle>
            <a:lvl1pPr>
              <a:defRPr sz="23622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234" y="24091502"/>
            <a:ext cx="31049774" cy="7874940"/>
          </a:xfrm>
        </p:spPr>
        <p:txBody>
          <a:bodyPr/>
          <a:lstStyle>
            <a:lvl1pPr marL="0" indent="0">
              <a:buNone/>
              <a:defRPr sz="9449">
                <a:solidFill>
                  <a:schemeClr val="tx1"/>
                </a:solidFill>
              </a:defRPr>
            </a:lvl1pPr>
            <a:lvl2pPr marL="1799996" indent="0">
              <a:buNone/>
              <a:defRPr sz="7874">
                <a:solidFill>
                  <a:schemeClr val="tx1">
                    <a:tint val="75000"/>
                  </a:schemeClr>
                </a:solidFill>
              </a:defRPr>
            </a:lvl2pPr>
            <a:lvl3pPr marL="3599993" indent="0">
              <a:buNone/>
              <a:defRPr sz="7087">
                <a:solidFill>
                  <a:schemeClr val="tx1">
                    <a:tint val="75000"/>
                  </a:schemeClr>
                </a:solidFill>
              </a:defRPr>
            </a:lvl3pPr>
            <a:lvl4pPr marL="5399989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4pPr>
            <a:lvl5pPr marL="7199986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5pPr>
            <a:lvl6pPr marL="8999982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6pPr>
            <a:lvl7pPr marL="10799978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7pPr>
            <a:lvl8pPr marL="12599975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8pPr>
            <a:lvl9pPr marL="1439997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282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4982" y="9583264"/>
            <a:ext cx="15299889" cy="2284150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4867" y="9583264"/>
            <a:ext cx="15299889" cy="2284150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241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1916661"/>
            <a:ext cx="31049774" cy="69582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675" y="8824938"/>
            <a:ext cx="15229574" cy="4324966"/>
          </a:xfrm>
        </p:spPr>
        <p:txBody>
          <a:bodyPr anchor="b"/>
          <a:lstStyle>
            <a:lvl1pPr marL="0" indent="0">
              <a:buNone/>
              <a:defRPr sz="9449" b="1"/>
            </a:lvl1pPr>
            <a:lvl2pPr marL="1799996" indent="0">
              <a:buNone/>
              <a:defRPr sz="7874" b="1"/>
            </a:lvl2pPr>
            <a:lvl3pPr marL="3599993" indent="0">
              <a:buNone/>
              <a:defRPr sz="7087" b="1"/>
            </a:lvl3pPr>
            <a:lvl4pPr marL="5399989" indent="0">
              <a:buNone/>
              <a:defRPr sz="6299" b="1"/>
            </a:lvl4pPr>
            <a:lvl5pPr marL="7199986" indent="0">
              <a:buNone/>
              <a:defRPr sz="6299" b="1"/>
            </a:lvl5pPr>
            <a:lvl6pPr marL="8999982" indent="0">
              <a:buNone/>
              <a:defRPr sz="6299" b="1"/>
            </a:lvl6pPr>
            <a:lvl7pPr marL="10799978" indent="0">
              <a:buNone/>
              <a:defRPr sz="6299" b="1"/>
            </a:lvl7pPr>
            <a:lvl8pPr marL="12599975" indent="0">
              <a:buNone/>
              <a:defRPr sz="6299" b="1"/>
            </a:lvl8pPr>
            <a:lvl9pPr marL="14399971" indent="0">
              <a:buNone/>
              <a:defRPr sz="6299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79675" y="13149904"/>
            <a:ext cx="15229574" cy="1934152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4869" y="8824938"/>
            <a:ext cx="15304578" cy="4324966"/>
          </a:xfrm>
        </p:spPr>
        <p:txBody>
          <a:bodyPr anchor="b"/>
          <a:lstStyle>
            <a:lvl1pPr marL="0" indent="0">
              <a:buNone/>
              <a:defRPr sz="9449" b="1"/>
            </a:lvl1pPr>
            <a:lvl2pPr marL="1799996" indent="0">
              <a:buNone/>
              <a:defRPr sz="7874" b="1"/>
            </a:lvl2pPr>
            <a:lvl3pPr marL="3599993" indent="0">
              <a:buNone/>
              <a:defRPr sz="7087" b="1"/>
            </a:lvl3pPr>
            <a:lvl4pPr marL="5399989" indent="0">
              <a:buNone/>
              <a:defRPr sz="6299" b="1"/>
            </a:lvl4pPr>
            <a:lvl5pPr marL="7199986" indent="0">
              <a:buNone/>
              <a:defRPr sz="6299" b="1"/>
            </a:lvl5pPr>
            <a:lvl6pPr marL="8999982" indent="0">
              <a:buNone/>
              <a:defRPr sz="6299" b="1"/>
            </a:lvl6pPr>
            <a:lvl7pPr marL="10799978" indent="0">
              <a:buNone/>
              <a:defRPr sz="6299" b="1"/>
            </a:lvl7pPr>
            <a:lvl8pPr marL="12599975" indent="0">
              <a:buNone/>
              <a:defRPr sz="6299" b="1"/>
            </a:lvl8pPr>
            <a:lvl9pPr marL="14399971" indent="0">
              <a:buNone/>
              <a:defRPr sz="6299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4869" y="13149904"/>
            <a:ext cx="15304578" cy="1934152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6615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421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20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2399982"/>
            <a:ext cx="11610853" cy="8399939"/>
          </a:xfrm>
        </p:spPr>
        <p:txBody>
          <a:bodyPr anchor="b"/>
          <a:lstStyle>
            <a:lvl1pPr>
              <a:defRPr sz="12598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4578" y="5183304"/>
            <a:ext cx="18224867" cy="25583147"/>
          </a:xfrm>
        </p:spPr>
        <p:txBody>
          <a:bodyPr/>
          <a:lstStyle>
            <a:lvl1pPr>
              <a:defRPr sz="12598"/>
            </a:lvl1pPr>
            <a:lvl2pPr>
              <a:defRPr sz="11024"/>
            </a:lvl2pPr>
            <a:lvl3pPr>
              <a:defRPr sz="9449"/>
            </a:lvl3pPr>
            <a:lvl4pPr>
              <a:defRPr sz="7874"/>
            </a:lvl4pPr>
            <a:lvl5pPr>
              <a:defRPr sz="7874"/>
            </a:lvl5pPr>
            <a:lvl6pPr>
              <a:defRPr sz="7874"/>
            </a:lvl6pPr>
            <a:lvl7pPr>
              <a:defRPr sz="7874"/>
            </a:lvl7pPr>
            <a:lvl8pPr>
              <a:defRPr sz="7874"/>
            </a:lvl8pPr>
            <a:lvl9pPr>
              <a:defRPr sz="7874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1" y="10799922"/>
            <a:ext cx="11610853" cy="20008190"/>
          </a:xfrm>
        </p:spPr>
        <p:txBody>
          <a:bodyPr/>
          <a:lstStyle>
            <a:lvl1pPr marL="0" indent="0">
              <a:buNone/>
              <a:defRPr sz="6299"/>
            </a:lvl1pPr>
            <a:lvl2pPr marL="1799996" indent="0">
              <a:buNone/>
              <a:defRPr sz="5512"/>
            </a:lvl2pPr>
            <a:lvl3pPr marL="3599993" indent="0">
              <a:buNone/>
              <a:defRPr sz="4724"/>
            </a:lvl3pPr>
            <a:lvl4pPr marL="5399989" indent="0">
              <a:buNone/>
              <a:defRPr sz="3937"/>
            </a:lvl4pPr>
            <a:lvl5pPr marL="7199986" indent="0">
              <a:buNone/>
              <a:defRPr sz="3937"/>
            </a:lvl5pPr>
            <a:lvl6pPr marL="8999982" indent="0">
              <a:buNone/>
              <a:defRPr sz="3937"/>
            </a:lvl6pPr>
            <a:lvl7pPr marL="10799978" indent="0">
              <a:buNone/>
              <a:defRPr sz="3937"/>
            </a:lvl7pPr>
            <a:lvl8pPr marL="12599975" indent="0">
              <a:buNone/>
              <a:defRPr sz="3937"/>
            </a:lvl8pPr>
            <a:lvl9pPr marL="14399971" indent="0">
              <a:buNone/>
              <a:defRPr sz="393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766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2399982"/>
            <a:ext cx="11610853" cy="8399939"/>
          </a:xfrm>
        </p:spPr>
        <p:txBody>
          <a:bodyPr anchor="b"/>
          <a:lstStyle>
            <a:lvl1pPr>
              <a:defRPr sz="12598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4578" y="5183304"/>
            <a:ext cx="18224867" cy="25583147"/>
          </a:xfrm>
        </p:spPr>
        <p:txBody>
          <a:bodyPr anchor="t"/>
          <a:lstStyle>
            <a:lvl1pPr marL="0" indent="0">
              <a:buNone/>
              <a:defRPr sz="12598"/>
            </a:lvl1pPr>
            <a:lvl2pPr marL="1799996" indent="0">
              <a:buNone/>
              <a:defRPr sz="11024"/>
            </a:lvl2pPr>
            <a:lvl3pPr marL="3599993" indent="0">
              <a:buNone/>
              <a:defRPr sz="9449"/>
            </a:lvl3pPr>
            <a:lvl4pPr marL="5399989" indent="0">
              <a:buNone/>
              <a:defRPr sz="7874"/>
            </a:lvl4pPr>
            <a:lvl5pPr marL="7199986" indent="0">
              <a:buNone/>
              <a:defRPr sz="7874"/>
            </a:lvl5pPr>
            <a:lvl6pPr marL="8999982" indent="0">
              <a:buNone/>
              <a:defRPr sz="7874"/>
            </a:lvl6pPr>
            <a:lvl7pPr marL="10799978" indent="0">
              <a:buNone/>
              <a:defRPr sz="7874"/>
            </a:lvl7pPr>
            <a:lvl8pPr marL="12599975" indent="0">
              <a:buNone/>
              <a:defRPr sz="7874"/>
            </a:lvl8pPr>
            <a:lvl9pPr marL="14399971" indent="0">
              <a:buNone/>
              <a:defRPr sz="7874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1" y="10799922"/>
            <a:ext cx="11610853" cy="20008190"/>
          </a:xfrm>
        </p:spPr>
        <p:txBody>
          <a:bodyPr/>
          <a:lstStyle>
            <a:lvl1pPr marL="0" indent="0">
              <a:buNone/>
              <a:defRPr sz="6299"/>
            </a:lvl1pPr>
            <a:lvl2pPr marL="1799996" indent="0">
              <a:buNone/>
              <a:defRPr sz="5512"/>
            </a:lvl2pPr>
            <a:lvl3pPr marL="3599993" indent="0">
              <a:buNone/>
              <a:defRPr sz="4724"/>
            </a:lvl3pPr>
            <a:lvl4pPr marL="5399989" indent="0">
              <a:buNone/>
              <a:defRPr sz="3937"/>
            </a:lvl4pPr>
            <a:lvl5pPr marL="7199986" indent="0">
              <a:buNone/>
              <a:defRPr sz="3937"/>
            </a:lvl5pPr>
            <a:lvl6pPr marL="8999982" indent="0">
              <a:buNone/>
              <a:defRPr sz="3937"/>
            </a:lvl6pPr>
            <a:lvl7pPr marL="10799978" indent="0">
              <a:buNone/>
              <a:defRPr sz="3937"/>
            </a:lvl7pPr>
            <a:lvl8pPr marL="12599975" indent="0">
              <a:buNone/>
              <a:defRPr sz="3937"/>
            </a:lvl8pPr>
            <a:lvl9pPr marL="14399971" indent="0">
              <a:buNone/>
              <a:defRPr sz="393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7970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73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2314" y="1916653"/>
            <a:ext cx="7762444" cy="3050811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4984" y="1916653"/>
            <a:ext cx="22837334" cy="30508114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2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4982" y="1916661"/>
            <a:ext cx="31049774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4982" y="9583264"/>
            <a:ext cx="31049774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4982" y="33366432"/>
            <a:ext cx="8099941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44CD6-21A8-41AC-B57C-2B65A41841D4}" type="datetimeFigureOut">
              <a:rPr lang="fr-FR" smtClean="0"/>
              <a:t>30/06/2019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4913" y="33366432"/>
            <a:ext cx="1214991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4815" y="33366432"/>
            <a:ext cx="8099941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A3113-AA77-43B7-A882-B99699A827D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331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599993" rtl="0" eaLnBrk="1" latinLnBrk="0" hangingPunct="1">
        <a:lnSpc>
          <a:spcPct val="90000"/>
        </a:lnSpc>
        <a:spcBef>
          <a:spcPct val="0"/>
        </a:spcBef>
        <a:buNone/>
        <a:defRPr sz="173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9998" indent="-899998" algn="l" defTabSz="3599993" rtl="0" eaLnBrk="1" latinLnBrk="0" hangingPunct="1">
        <a:lnSpc>
          <a:spcPct val="90000"/>
        </a:lnSpc>
        <a:spcBef>
          <a:spcPts val="3937"/>
        </a:spcBef>
        <a:buFont typeface="Arial" panose="020B0604020202020204" pitchFamily="34" charset="0"/>
        <a:buChar char="•"/>
        <a:defRPr sz="11024" kern="1200">
          <a:solidFill>
            <a:schemeClr val="tx1"/>
          </a:solidFill>
          <a:latin typeface="+mn-lt"/>
          <a:ea typeface="+mn-ea"/>
          <a:cs typeface="+mn-cs"/>
        </a:defRPr>
      </a:lvl1pPr>
      <a:lvl2pPr marL="2699995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2pPr>
      <a:lvl3pPr marL="4499991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3pPr>
      <a:lvl4pPr marL="629998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8099984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9899980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169997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73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5299969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744" y="11139055"/>
            <a:ext cx="29181345" cy="17539854"/>
          </a:xfrm>
          <a:prstGeom prst="rect">
            <a:avLst/>
          </a:prstGeom>
        </p:spPr>
      </p:pic>
      <p:sp>
        <p:nvSpPr>
          <p:cNvPr id="4" name="Titre 3"/>
          <p:cNvSpPr txBox="1">
            <a:spLocks noGrp="1"/>
          </p:cNvSpPr>
          <p:nvPr>
            <p:ph type="title"/>
          </p:nvPr>
        </p:nvSpPr>
        <p:spPr>
          <a:xfrm>
            <a:off x="6080965" y="2567209"/>
            <a:ext cx="23837808" cy="5657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45" dirty="0">
                <a:latin typeface="+mn-lt"/>
              </a:rPr>
              <a:t>Enseignant chercheur en sciences de </a:t>
            </a:r>
            <a:r>
              <a:rPr lang="fr-FR" sz="10045" dirty="0" smtClean="0">
                <a:latin typeface="+mn-lt"/>
              </a:rPr>
              <a:t>gestion</a:t>
            </a:r>
            <a:br>
              <a:rPr lang="fr-FR" sz="10045" dirty="0" smtClean="0">
                <a:latin typeface="+mn-lt"/>
              </a:rPr>
            </a:br>
            <a:r>
              <a:rPr lang="fr-FR" sz="10045" dirty="0">
                <a:latin typeface="+mn-lt"/>
              </a:rPr>
              <a:t/>
            </a:r>
            <a:br>
              <a:rPr lang="fr-FR" sz="10045" dirty="0">
                <a:latin typeface="+mn-lt"/>
              </a:rPr>
            </a:br>
            <a:r>
              <a:rPr lang="fr-FR" sz="10045" dirty="0" smtClean="0">
                <a:latin typeface="+mn-lt"/>
              </a:rPr>
              <a:t>-- Panorama de la profession --</a:t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>Secteur public</a:t>
            </a:r>
            <a:endParaRPr lang="fr-FR" sz="10045" dirty="0"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831744" y="29343927"/>
            <a:ext cx="29181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 smtClean="0"/>
              <a:t>Source : Les enseignants titulaires de l’enseignement supérieur public – MESRI – Janvier 2018</a:t>
            </a:r>
          </a:p>
          <a:p>
            <a:pPr algn="ctr"/>
            <a:r>
              <a:rPr lang="fr-FR" sz="5400" dirty="0" smtClean="0"/>
              <a:t>https://data.enseignementsup-recherche.gouv.fr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417113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8145" y="8449572"/>
            <a:ext cx="20526808" cy="12337923"/>
          </a:xfrm>
          <a:prstGeom prst="rect">
            <a:avLst/>
          </a:prstGeom>
        </p:spPr>
      </p:pic>
      <p:sp>
        <p:nvSpPr>
          <p:cNvPr id="4" name="Titre 3"/>
          <p:cNvSpPr txBox="1">
            <a:spLocks noGrp="1"/>
          </p:cNvSpPr>
          <p:nvPr>
            <p:ph type="title"/>
          </p:nvPr>
        </p:nvSpPr>
        <p:spPr>
          <a:xfrm>
            <a:off x="6374154" y="2567209"/>
            <a:ext cx="23251430" cy="5657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45" dirty="0">
                <a:latin typeface="+mn-lt"/>
              </a:rPr>
              <a:t>Enseignant chercheur en sciences de </a:t>
            </a:r>
            <a:r>
              <a:rPr lang="fr-FR" sz="10045" dirty="0" smtClean="0">
                <a:latin typeface="+mn-lt"/>
              </a:rPr>
              <a:t>gestion</a:t>
            </a:r>
            <a:br>
              <a:rPr lang="fr-FR" sz="10045" dirty="0" smtClean="0">
                <a:latin typeface="+mn-lt"/>
              </a:rPr>
            </a:br>
            <a:r>
              <a:rPr lang="fr-FR" sz="10045" dirty="0">
                <a:latin typeface="+mn-lt"/>
              </a:rPr>
              <a:t/>
            </a:r>
            <a:br>
              <a:rPr lang="fr-FR" sz="10045" dirty="0">
                <a:latin typeface="+mn-lt"/>
              </a:rPr>
            </a:br>
            <a:r>
              <a:rPr lang="fr-FR" sz="10045" dirty="0" smtClean="0">
                <a:latin typeface="+mn-lt"/>
              </a:rPr>
              <a:t>-- Panorama de la profession --</a:t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>Secteur public</a:t>
            </a:r>
            <a:endParaRPr lang="fr-FR" sz="10045" dirty="0">
              <a:latin typeface="+mn-lt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9665" y="21012668"/>
            <a:ext cx="20526808" cy="1288384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409196" y="34066873"/>
            <a:ext cx="29181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 smtClean="0"/>
              <a:t>Source : Les enseignants titulaires de l’enseignement supérieur public – MESRI – Janvier 2018</a:t>
            </a:r>
          </a:p>
          <a:p>
            <a:pPr algn="ctr"/>
            <a:r>
              <a:rPr lang="fr-FR" sz="5400" dirty="0" smtClean="0"/>
              <a:t>https://data.enseignementsup-recherche.gouv.fr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69580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2385" y="8740486"/>
            <a:ext cx="19849434" cy="11930779"/>
          </a:xfrm>
          <a:prstGeom prst="rect">
            <a:avLst/>
          </a:prstGeom>
        </p:spPr>
      </p:pic>
      <p:sp>
        <p:nvSpPr>
          <p:cNvPr id="4" name="Titre 3"/>
          <p:cNvSpPr txBox="1">
            <a:spLocks noGrp="1"/>
          </p:cNvSpPr>
          <p:nvPr>
            <p:ph type="title"/>
          </p:nvPr>
        </p:nvSpPr>
        <p:spPr>
          <a:xfrm>
            <a:off x="6374154" y="2567209"/>
            <a:ext cx="23251430" cy="5657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45" dirty="0">
                <a:latin typeface="+mn-lt"/>
              </a:rPr>
              <a:t>Enseignant chercheur en sciences de </a:t>
            </a:r>
            <a:r>
              <a:rPr lang="fr-FR" sz="10045" dirty="0" smtClean="0">
                <a:latin typeface="+mn-lt"/>
              </a:rPr>
              <a:t>gestion</a:t>
            </a:r>
            <a:br>
              <a:rPr lang="fr-FR" sz="10045" dirty="0" smtClean="0">
                <a:latin typeface="+mn-lt"/>
              </a:rPr>
            </a:br>
            <a:r>
              <a:rPr lang="fr-FR" sz="10045" dirty="0">
                <a:latin typeface="+mn-lt"/>
              </a:rPr>
              <a:t/>
            </a:r>
            <a:br>
              <a:rPr lang="fr-FR" sz="10045" dirty="0">
                <a:latin typeface="+mn-lt"/>
              </a:rPr>
            </a:br>
            <a:r>
              <a:rPr lang="fr-FR" sz="10045" dirty="0" smtClean="0">
                <a:latin typeface="+mn-lt"/>
              </a:rPr>
              <a:t>-- Panorama de la profession --</a:t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>Secteur public</a:t>
            </a:r>
            <a:endParaRPr lang="fr-FR" sz="10045" dirty="0">
              <a:latin typeface="+mn-lt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2160" y="21187352"/>
            <a:ext cx="19822560" cy="1191462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409196" y="33618065"/>
            <a:ext cx="29181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 smtClean="0"/>
              <a:t>Source : Les enseignants titulaires de l’enseignement supérieur public – MESRI – Janvier 2018</a:t>
            </a:r>
          </a:p>
          <a:p>
            <a:pPr algn="ctr"/>
            <a:r>
              <a:rPr lang="fr-FR" sz="5400" dirty="0" smtClean="0"/>
              <a:t>https://data.enseignementsup-recherche.gouv.fr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41809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731" y="8224399"/>
            <a:ext cx="20396469" cy="12259581"/>
          </a:xfrm>
          <a:prstGeom prst="rect">
            <a:avLst/>
          </a:prstGeom>
        </p:spPr>
      </p:pic>
      <p:sp>
        <p:nvSpPr>
          <p:cNvPr id="4" name="Titre 3"/>
          <p:cNvSpPr txBox="1">
            <a:spLocks/>
          </p:cNvSpPr>
          <p:nvPr/>
        </p:nvSpPr>
        <p:spPr>
          <a:xfrm>
            <a:off x="6374154" y="2567209"/>
            <a:ext cx="23251430" cy="565719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35999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32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0045" dirty="0" smtClean="0">
                <a:latin typeface="+mn-lt"/>
              </a:rPr>
              <a:t>Enseignant chercheur en sciences de gestion</a:t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/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>-- Panorama de la profession --</a:t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>Secteur public</a:t>
            </a:r>
            <a:endParaRPr lang="fr-FR" sz="10045" dirty="0">
              <a:latin typeface="+mn-lt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9493" y="20948073"/>
            <a:ext cx="20396469" cy="1225958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409196" y="33671747"/>
            <a:ext cx="29181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 smtClean="0"/>
              <a:t>Source : Les enseignants titulaires de l’enseignement supérieur public – MESRI – Janvier 2018</a:t>
            </a:r>
          </a:p>
          <a:p>
            <a:pPr algn="ctr"/>
            <a:r>
              <a:rPr lang="fr-FR" sz="5400" dirty="0" smtClean="0"/>
              <a:t>https://data.enseignementsup-recherche.gouv.fr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3811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5323" y="8224399"/>
            <a:ext cx="12469092" cy="25031381"/>
          </a:xfrm>
          <a:prstGeom prst="rect">
            <a:avLst/>
          </a:prstGeom>
        </p:spPr>
      </p:pic>
      <p:sp>
        <p:nvSpPr>
          <p:cNvPr id="5" name="Titre 3"/>
          <p:cNvSpPr txBox="1">
            <a:spLocks/>
          </p:cNvSpPr>
          <p:nvPr/>
        </p:nvSpPr>
        <p:spPr>
          <a:xfrm>
            <a:off x="6374154" y="2567209"/>
            <a:ext cx="23251430" cy="565719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35999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32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0045" dirty="0" smtClean="0">
                <a:latin typeface="+mn-lt"/>
              </a:rPr>
              <a:t>Enseignant chercheur en sciences de gestion</a:t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/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>-- Panorama de la profession --</a:t>
            </a:r>
            <a:br>
              <a:rPr lang="fr-FR" sz="10045" dirty="0" smtClean="0">
                <a:latin typeface="+mn-lt"/>
              </a:rPr>
            </a:br>
            <a:r>
              <a:rPr lang="fr-FR" sz="10045" dirty="0" smtClean="0">
                <a:latin typeface="+mn-lt"/>
              </a:rPr>
              <a:t>Secteur public</a:t>
            </a:r>
            <a:endParaRPr lang="fr-FR" sz="10045" dirty="0">
              <a:latin typeface="+mn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409196" y="33671747"/>
            <a:ext cx="29181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 smtClean="0"/>
              <a:t>Source : Les enseignants titulaires de l’enseignement supérieur public – MESRI – Janvier 2018</a:t>
            </a:r>
          </a:p>
          <a:p>
            <a:pPr algn="ctr"/>
            <a:r>
              <a:rPr lang="fr-FR" sz="5400" dirty="0" smtClean="0"/>
              <a:t>https://data.enseignementsup-recherche.gouv.fr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249432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115</Words>
  <Application>Microsoft Office PowerPoint</Application>
  <PresentationFormat>Personnalisé</PresentationFormat>
  <Paragraphs>15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Enseignant chercheur en sciences de gestion  -- Panorama de la profession -- Secteur public</vt:lpstr>
      <vt:lpstr>Enseignant chercheur en sciences de gestion  -- Panorama de la profession -- Secteur public</vt:lpstr>
      <vt:lpstr>Enseignant chercheur en sciences de gestion  -- Panorama de la profession -- Secteur public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</dc:creator>
  <cp:lastModifiedBy>F</cp:lastModifiedBy>
  <cp:revision>15</cp:revision>
  <dcterms:created xsi:type="dcterms:W3CDTF">2018-06-14T15:33:23Z</dcterms:created>
  <dcterms:modified xsi:type="dcterms:W3CDTF">2019-06-29T22:51:51Z</dcterms:modified>
</cp:coreProperties>
</file>